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17CFAE5-915D-4241-AB18-E79162029C36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Untitled Section" id="{770935D6-2647-4F51-B167-CD35BE554B4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25" d="100"/>
          <a:sy n="25" d="100"/>
        </p:scale>
        <p:origin x="588" y="90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4339389" y="2958956"/>
            <a:ext cx="32765999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solidFill>
                  <a:srgbClr val="0000CC"/>
                </a:solidFill>
                <a:latin typeface="فهفق"/>
                <a:cs typeface="+mj-cs"/>
              </a:rPr>
              <a:t>Title</a:t>
            </a:r>
            <a:endParaRPr lang="fa-IR" sz="8800" b="1" dirty="0">
              <a:solidFill>
                <a:srgbClr val="0000CC"/>
              </a:solidFill>
              <a:latin typeface="فهفق"/>
              <a:cs typeface="+mj-cs"/>
            </a:endParaRPr>
          </a:p>
          <a:p>
            <a:pPr algn="ctr"/>
            <a:r>
              <a:rPr lang="en-US" sz="4400" b="1" dirty="0">
                <a:solidFill>
                  <a:srgbClr val="0000CC"/>
                </a:solidFill>
                <a:cs typeface="+mj-cs"/>
              </a:rPr>
              <a:t>Author1, Author2, Author3, …</a:t>
            </a:r>
          </a:p>
          <a:p>
            <a:pPr algn="ctr"/>
            <a:r>
              <a:rPr lang="en-US" sz="4400" b="1" dirty="0">
                <a:solidFill>
                  <a:srgbClr val="0000CC"/>
                </a:solidFill>
                <a:cs typeface="+mj-cs"/>
              </a:rPr>
              <a:t>affiliation1, affiliation2, affiliation3, …</a:t>
            </a:r>
            <a:endParaRPr lang="fa-IR" sz="4400" b="1" dirty="0">
              <a:solidFill>
                <a:srgbClr val="0000CC"/>
              </a:solidFill>
              <a:cs typeface="+mj-cs"/>
            </a:endParaRPr>
          </a:p>
          <a:p>
            <a:pPr algn="ctr"/>
            <a:endParaRPr lang="fa-IR" sz="4400" b="1" dirty="0">
              <a:solidFill>
                <a:srgbClr val="0000CC"/>
              </a:solidFill>
              <a:cs typeface="+mj-cs"/>
            </a:endParaRPr>
          </a:p>
          <a:p>
            <a:pPr algn="ctr"/>
            <a:endParaRPr lang="fa-IR" sz="4400" b="1" dirty="0">
              <a:solidFill>
                <a:srgbClr val="0000CC"/>
              </a:solidFill>
              <a:cs typeface="+mj-cs"/>
            </a:endParaRPr>
          </a:p>
          <a:p>
            <a:pPr algn="ctr"/>
            <a:endParaRPr lang="fa-IR" sz="4400" b="1" dirty="0">
              <a:solidFill>
                <a:srgbClr val="0000CC"/>
              </a:solidFill>
              <a:cs typeface="+mj-cs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608764" y="9824587"/>
            <a:ext cx="38308546" cy="652152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                               </a:t>
            </a:r>
          </a:p>
          <a:p>
            <a:pPr algn="justLow">
              <a:defRPr/>
            </a:pPr>
            <a:endParaRPr lang="en-US" sz="4800" dirty="0">
              <a:cs typeface="B Nazanin" panose="00000400000000000000" pitchFamily="2" charset="-78"/>
            </a:endParaRPr>
          </a:p>
          <a:p>
            <a:pPr algn="justLow">
              <a:defRPr/>
            </a:pPr>
            <a:endParaRPr lang="en-US" sz="4800" dirty="0">
              <a:cs typeface="B Nazanin" panose="00000400000000000000" pitchFamily="2" charset="-78"/>
            </a:endParaRPr>
          </a:p>
          <a:p>
            <a:pPr algn="justLow">
              <a:defRPr/>
            </a:pPr>
            <a:endParaRPr lang="en-US" sz="4800" dirty="0">
              <a:cs typeface="B Nazanin" panose="00000400000000000000" pitchFamily="2" charset="-78"/>
            </a:endParaRPr>
          </a:p>
          <a:p>
            <a:pPr algn="justLow">
              <a:defRPr/>
            </a:pPr>
            <a:endParaRPr lang="en-US" sz="4800" dirty="0">
              <a:cs typeface="B Nazanin" panose="00000400000000000000" pitchFamily="2" charset="-78"/>
            </a:endParaRPr>
          </a:p>
          <a:p>
            <a:pPr algn="justLow">
              <a:defRPr/>
            </a:pPr>
            <a:endParaRPr lang="en-US" sz="4800" dirty="0">
              <a:cs typeface="B Nazanin" panose="00000400000000000000" pitchFamily="2" charset="-78"/>
            </a:endParaRPr>
          </a:p>
          <a:p>
            <a:pPr algn="justLow">
              <a:defRPr/>
            </a:pPr>
            <a:endParaRPr lang="en-US" sz="4800" dirty="0">
              <a:cs typeface="B Nazanin" panose="00000400000000000000" pitchFamily="2" charset="-78"/>
            </a:endParaRPr>
          </a:p>
          <a:p>
            <a:pPr algn="justLow">
              <a:defRPr/>
            </a:pPr>
            <a:endParaRPr lang="fa-IR" sz="4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>
            <a:extLst>
              <a:ext uri="{FF2B5EF4-FFF2-40B4-BE49-F238E27FC236}">
                <a16:creationId xmlns:a16="http://schemas.microsoft.com/office/drawing/2014/main" id="{99FC0271-CB24-4F17-9589-40F64EE58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764" y="6101121"/>
            <a:ext cx="38308546" cy="17646491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Nazanin" panose="00000400000000000000" pitchFamily="2" charset="-78"/>
            </a:endParaRPr>
          </a:p>
        </p:txBody>
      </p:sp>
      <p:sp>
        <p:nvSpPr>
          <p:cNvPr id="4" name="Text Box 1059">
            <a:extLst>
              <a:ext uri="{FF2B5EF4-FFF2-40B4-BE49-F238E27FC236}">
                <a16:creationId xmlns:a16="http://schemas.microsoft.com/office/drawing/2014/main" id="{71A19550-5421-4BCE-9AEB-60D6B20BE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958956"/>
            <a:ext cx="93345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9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fa-IR" sz="4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03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>
            <a:extLst>
              <a:ext uri="{FF2B5EF4-FFF2-40B4-BE49-F238E27FC236}">
                <a16:creationId xmlns:a16="http://schemas.microsoft.com/office/drawing/2014/main" id="{D25C667D-DF08-4362-A787-0C1CD73A5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8164" y="5415321"/>
            <a:ext cx="38308546" cy="17646491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Nazanin" panose="00000400000000000000" pitchFamily="2" charset="-78"/>
            </a:endParaRPr>
          </a:p>
        </p:txBody>
      </p:sp>
      <p:sp>
        <p:nvSpPr>
          <p:cNvPr id="3" name="Text Box 1059">
            <a:extLst>
              <a:ext uri="{FF2B5EF4-FFF2-40B4-BE49-F238E27FC236}">
                <a16:creationId xmlns:a16="http://schemas.microsoft.com/office/drawing/2014/main" id="{42BBFD70-ADDC-4963-9976-78ACE9A47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958956"/>
            <a:ext cx="982979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and Method</a:t>
            </a:r>
            <a:endParaRPr lang="fa-IR" sz="8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05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>
            <a:extLst>
              <a:ext uri="{FF2B5EF4-FFF2-40B4-BE49-F238E27FC236}">
                <a16:creationId xmlns:a16="http://schemas.microsoft.com/office/drawing/2014/main" id="{5BDFD1DE-B46A-4C5A-8E66-EC7A2521C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964" y="5643921"/>
            <a:ext cx="38308546" cy="17646491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Nazanin" panose="00000400000000000000" pitchFamily="2" charset="-78"/>
            </a:endParaRPr>
          </a:p>
        </p:txBody>
      </p:sp>
      <p:sp>
        <p:nvSpPr>
          <p:cNvPr id="3" name="Text Box 1059">
            <a:extLst>
              <a:ext uri="{FF2B5EF4-FFF2-40B4-BE49-F238E27FC236}">
                <a16:creationId xmlns:a16="http://schemas.microsoft.com/office/drawing/2014/main" id="{8BAC8641-9842-4216-AE30-AF8650085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958956"/>
            <a:ext cx="93345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9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fa-IR" sz="4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001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>
            <a:extLst>
              <a:ext uri="{FF2B5EF4-FFF2-40B4-BE49-F238E27FC236}">
                <a16:creationId xmlns:a16="http://schemas.microsoft.com/office/drawing/2014/main" id="{E8A07F59-6891-4C3D-8B83-546B094AB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764" y="6101121"/>
            <a:ext cx="38308546" cy="17646491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Nazanin" panose="00000400000000000000" pitchFamily="2" charset="-78"/>
            </a:endParaRPr>
          </a:p>
        </p:txBody>
      </p:sp>
      <p:sp>
        <p:nvSpPr>
          <p:cNvPr id="3" name="Text Box 1059">
            <a:extLst>
              <a:ext uri="{FF2B5EF4-FFF2-40B4-BE49-F238E27FC236}">
                <a16:creationId xmlns:a16="http://schemas.microsoft.com/office/drawing/2014/main" id="{31174731-ED0B-4C78-A2BB-C8020FEA6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958956"/>
            <a:ext cx="93345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9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endParaRPr lang="fa-IR" sz="4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048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>
            <a:extLst>
              <a:ext uri="{FF2B5EF4-FFF2-40B4-BE49-F238E27FC236}">
                <a16:creationId xmlns:a16="http://schemas.microsoft.com/office/drawing/2014/main" id="{8D33B162-7A13-4A56-87CE-A8140A020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764" y="5491521"/>
            <a:ext cx="38308546" cy="17646491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6000" b="1" dirty="0">
              <a:cs typeface="B Nazanin" panose="00000400000000000000" pitchFamily="2" charset="-78"/>
            </a:endParaRPr>
          </a:p>
        </p:txBody>
      </p:sp>
      <p:sp>
        <p:nvSpPr>
          <p:cNvPr id="3" name="Text Box 1059">
            <a:extLst>
              <a:ext uri="{FF2B5EF4-FFF2-40B4-BE49-F238E27FC236}">
                <a16:creationId xmlns:a16="http://schemas.microsoft.com/office/drawing/2014/main" id="{7406DC8B-0D41-4421-82C8-E93BDB173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958956"/>
            <a:ext cx="93345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9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fa-IR" sz="4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40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</TotalTime>
  <Words>23</Words>
  <Application>Microsoft Office PowerPoint</Application>
  <PresentationFormat>Custom</PresentationFormat>
  <Paragraphs>95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فهفق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Snoor</cp:lastModifiedBy>
  <cp:revision>185</cp:revision>
  <dcterms:created xsi:type="dcterms:W3CDTF">2018-04-09T07:28:08Z</dcterms:created>
  <dcterms:modified xsi:type="dcterms:W3CDTF">2023-05-02T05:31:54Z</dcterms:modified>
</cp:coreProperties>
</file>